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4"/>
  </p:notesMasterIdLst>
  <p:sldIdLst>
    <p:sldId id="272" r:id="rId2"/>
    <p:sldId id="279" r:id="rId3"/>
    <p:sldId id="261" r:id="rId4"/>
    <p:sldId id="276" r:id="rId5"/>
    <p:sldId id="281" r:id="rId6"/>
    <p:sldId id="282" r:id="rId7"/>
    <p:sldId id="283" r:id="rId8"/>
    <p:sldId id="284" r:id="rId9"/>
    <p:sldId id="286" r:id="rId10"/>
    <p:sldId id="287" r:id="rId11"/>
    <p:sldId id="288" r:id="rId12"/>
    <p:sldId id="285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BFE13-F591-4154-9815-AD7CC5EFE226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C162B-3B1E-440F-9E03-F179FF24312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315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162B-3B1E-440F-9E03-F179FF243123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687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EB1A-A832-5305-D6C0-9033796C1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68AF9-4653-A3A2-F5E1-59ED85283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70908-98B6-C96A-B230-01F0BFC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59601-4288-9481-0501-68AD9DC1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9613-0135-410D-EB0B-AE3146DD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10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85E5-DE96-F224-8B19-CFB7FFF5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07517-2DE5-C130-C69E-DDD42B1C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9F2F6-9730-268F-A76D-ADBCD7C6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1F56-C8D2-D250-8E39-2F32BABD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609E9-BFDF-78DF-3EA3-426753AE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37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D4E47-1B36-E3F1-B098-2FAF3F0B4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22A36-9FF3-64EE-7032-2864120A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C885-DC3B-9662-3BA5-B2CBC683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6ED8-251A-5306-5678-1D85CC88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8C73-F719-4885-8C51-6C1C5A72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070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4E10-90EF-5E87-8070-0EBE50ED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2DBE8-26D4-2BD0-D1A2-9DCC0C95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CA60-0643-0BFC-0851-1A5F9004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74B23-68F7-4D97-3632-8993EAF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4A56-DC03-D353-B3C6-C12197DA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124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0D3-BB36-011E-7C85-1293C5C3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1EC05-8F70-8861-B086-12EBA2979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DCE2F-D74E-9AD5-250D-3CC1AD3B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D1CAD-C656-1C5F-33C7-95181A57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C8C4-A9FA-57E5-22E5-C7A1426A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4026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94A7-5B4C-CD33-B3B1-AF2DAAEA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7BB6-1796-4829-8885-FF086EC5E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DC7E9-9776-E6C0-AE8D-F4BBEB31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FEC84-2EFF-B2D7-3EBF-F078113A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5511A-6925-AFA7-107D-CE72508A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EB82A-CE80-B259-8862-2B5D86EF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87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7F2A-FD9E-08F2-FD3F-143A8DDF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B89A3-DAE8-FA0C-92A7-CB3B33220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2780D-AD03-3A97-C17E-50D5385A3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6C0CA-6F01-BAEB-F40B-11319C92C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DC074-D202-18BF-3CF7-2FC56A60C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AAFE7-DD12-E968-7FC2-95B216BB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66FF8-4FE7-4668-339A-B36E3712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8FC11-D846-D239-522E-EFA3F479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16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3D6A-847E-17C4-7B4F-06BD0725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40586-ECFD-1D50-85C5-9B516764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036C3-8EFE-A1C7-CEE2-C2719F6A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A00F1-5092-9A13-69DA-8C142981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265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10F52-E317-32AB-13CD-7D6F8FAC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AA385-0748-4869-9A2B-C3ED00ED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67CEF-6842-DC3B-8BAC-BB7DB14F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8625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1BB5-C394-2C0E-EB27-7F1CE2DA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EC85-890A-C78D-39D9-3ADA4C051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92EA9-AECE-2249-52B8-1FDC5C1C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3CE1-6F1A-FC0C-3ABF-14946D29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B04EC-9A5B-D10D-3202-70F6A189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643C-ADAD-0699-FF5A-DE23FDFB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2175-97E5-D676-9F3B-0A54A42D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422D9-9D09-6BD7-73AE-108170AD7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34B0F-A1A3-9CD4-9937-9DCB99807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C7C4A-3795-7410-E0DD-BD4D0A25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F2555-56F3-33C5-051D-F346C361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41A4D-26DC-DB8E-5D28-7331A61D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0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E7FAC-C607-4A80-5138-BB04E232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F458C-45BE-0D56-CD28-DCF00EDED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87EF6-C3C6-E147-53FB-6900161F4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8378-A0F6-48EE-8E47-1381C5B3D7F0}" type="datetimeFigureOut">
              <a:rPr lang="es-MX" smtClean="0"/>
              <a:t>21/03/2025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2A17-09DC-CAA8-210A-6C88BC8C5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9ABF-18D5-AC33-6BB2-473AD655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1BEFE-5D62-4304-A9F9-7F69E3FF20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858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jp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jp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2F24D-4BFE-8B10-3FF9-ED76F57A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A0806-9012-E143-1C33-6A3E50E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46962"/>
            <a:ext cx="57150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5052DA-761B-5337-EC62-C7F99A4F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3493529"/>
            <a:ext cx="5419725" cy="1152525"/>
          </a:xfrm>
          <a:prstGeom prst="rect">
            <a:avLst/>
          </a:prstGeom>
        </p:spPr>
      </p:pic>
      <p:pic>
        <p:nvPicPr>
          <p:cNvPr id="4" name="Picture 2" descr="Logotipo&#10;&#10;El contenido generado por IA puede ser incorrecto.">
            <a:extLst>
              <a:ext uri="{FF2B5EF4-FFF2-40B4-BE49-F238E27FC236}">
                <a16:creationId xmlns:a16="http://schemas.microsoft.com/office/drawing/2014/main" id="{2ED57CD8-69D2-F37A-8323-BA6FBF65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41" y="5344548"/>
            <a:ext cx="1744047" cy="11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1A31-1932-1F92-5E69-01AF531A7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562" y="5678247"/>
            <a:ext cx="4029075" cy="495300"/>
          </a:xfrm>
          <a:prstGeom prst="rect">
            <a:avLst/>
          </a:prstGeom>
        </p:spPr>
      </p:pic>
      <p:pic>
        <p:nvPicPr>
          <p:cNvPr id="6" name="Picture 6" descr="Logotipo&#10;&#10;El contenido generado por IA puede ser incorrecto.">
            <a:extLst>
              <a:ext uri="{FF2B5EF4-FFF2-40B4-BE49-F238E27FC236}">
                <a16:creationId xmlns:a16="http://schemas.microsoft.com/office/drawing/2014/main" id="{07AC152D-C62D-3ED0-023C-00608ABE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41" y="6320208"/>
            <a:ext cx="2131877" cy="3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6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3A2E-BAD4-B8A1-2E92-7C0180B7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7E604-F675-62A9-72B3-A8026F88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3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A8C6-6B60-AF1E-86DA-EAA5B7DA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F2E9A-0FE0-532A-900D-24DA464C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24A1855-7456-EE22-A794-F7CA0041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35" y="2241176"/>
            <a:ext cx="180170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1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05B07-C860-2813-DC58-43B951EB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591D84-3E23-EBF7-D457-6557A1178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5" y="3655873"/>
            <a:ext cx="1043397" cy="1043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768E2-8723-ADF9-3E99-78035AFF2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3702281" y="3655872"/>
            <a:ext cx="1043398" cy="1043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109E85-F1F6-308A-F3C2-7FD0EB150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6" y="2227977"/>
            <a:ext cx="1022686" cy="1022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A8D58E-2450-0EB9-276D-6420AA85B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81" y="2227976"/>
            <a:ext cx="1043397" cy="1043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24B339-9BB9-812E-6C01-F5385603D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865" y="2225892"/>
            <a:ext cx="1329656" cy="397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277534-DCE0-415F-F151-6BAE9FA1A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638" y="2227976"/>
            <a:ext cx="1556453" cy="397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F9B4DD-C1D4-B710-CE61-ACD06F760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6638" y="3652760"/>
            <a:ext cx="1977904" cy="3977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74CDA18-472E-B287-CAE4-7D92C8179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865" y="3655873"/>
            <a:ext cx="1329656" cy="3946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C68BE-4678-114A-55FA-FC66DD1027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7299"/>
          <a:stretch/>
        </p:blipFill>
        <p:spPr>
          <a:xfrm>
            <a:off x="498386" y="5152105"/>
            <a:ext cx="1043397" cy="10226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F83FDE-70C5-2BC7-DB17-F41DCA5DC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865" y="5152105"/>
            <a:ext cx="1816537" cy="394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124A2B-AE19-F43A-F60C-7BD84FB883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431" y="2689835"/>
            <a:ext cx="123825" cy="1809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8D14A9-0FF8-482E-C860-FD25C4424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4222" y="2681531"/>
            <a:ext cx="123825" cy="1809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9FBDC30-60CF-5B7B-4A6E-592C86F794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6063" y="4130387"/>
            <a:ext cx="123825" cy="1809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80C1FBC-ED2D-F8AC-0FC1-190536C3C9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559" y="4166182"/>
            <a:ext cx="123825" cy="1809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CAFB397-076F-AD9F-64A6-554D31A9A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097" y="5603106"/>
            <a:ext cx="123825" cy="1809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342305-021E-2D86-4082-8978C5900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23454" y="4050761"/>
            <a:ext cx="1400175" cy="4476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6013DEC-BAE7-5EA8-9081-B5C9B2F42B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7041" y="2604770"/>
            <a:ext cx="933450" cy="3524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DA7C50B-2958-BC76-453F-65D2D3326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4314" y="5548266"/>
            <a:ext cx="1495425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8182A9C-A711-75A9-E19F-3EF7CEF19A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0922" y="4072844"/>
            <a:ext cx="1428750" cy="3238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4E2BB1-FB6E-9637-F31A-9FC1794576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3681" y="2642769"/>
            <a:ext cx="1276350" cy="2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A0FE2-CF88-E2B7-ADCD-12DB6F487A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4706" y="1516805"/>
            <a:ext cx="139065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C6939-D009-F3F8-5DE1-4D775D9B39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3571" y="1404982"/>
            <a:ext cx="1514475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1CCD5-A515-8299-A83C-F9465427CD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85650" y="2622848"/>
            <a:ext cx="2181103" cy="519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71DBE-518D-FDF5-EFE2-86FE2F1F99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9" y="2232478"/>
            <a:ext cx="1043397" cy="1043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5AB608-E9E2-EF41-A446-E7E5096F48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6802" y="2672566"/>
            <a:ext cx="1238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4EE7D-4914-D2FB-F29C-0003CE211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749A3-A18F-84BA-85DC-3CDCF67BE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BE934-AD00-9AA4-668A-6D004A08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33" y="164144"/>
            <a:ext cx="5078665" cy="65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44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6AAE9-CB2C-3B20-B4CB-8BA825C9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8BD10-E7AE-C247-9532-E120E950E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21A9D7EB-B68D-FD21-8D2E-8A766ED5B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9" y="1104152"/>
            <a:ext cx="1971527" cy="2551388"/>
          </a:xfrm>
          <a:prstGeom prst="rect">
            <a:avLst/>
          </a:prstGeom>
        </p:spPr>
      </p:pic>
      <p:pic>
        <p:nvPicPr>
          <p:cNvPr id="5" name="Imagen 5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2B5A19B1-EB16-368B-5DA6-0AD88F41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589" y="1104152"/>
            <a:ext cx="1971527" cy="2551388"/>
          </a:xfrm>
          <a:prstGeom prst="rect">
            <a:avLst/>
          </a:prstGeom>
        </p:spPr>
      </p:pic>
      <p:pic>
        <p:nvPicPr>
          <p:cNvPr id="6" name="Imagen 9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40DD4D6-6749-A6D4-4049-4F8DA777F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959" y="1124273"/>
            <a:ext cx="1971527" cy="2551388"/>
          </a:xfrm>
          <a:prstGeom prst="rect">
            <a:avLst/>
          </a:prstGeom>
        </p:spPr>
      </p:pic>
      <p:pic>
        <p:nvPicPr>
          <p:cNvPr id="7" name="Imagen 12" descr="Texto, Carta&#10;&#10;El contenido generado por IA puede ser incorrecto.">
            <a:extLst>
              <a:ext uri="{FF2B5EF4-FFF2-40B4-BE49-F238E27FC236}">
                <a16:creationId xmlns:a16="http://schemas.microsoft.com/office/drawing/2014/main" id="{0A028AB6-33A3-6AAA-8686-8FF737FC6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329" y="1124273"/>
            <a:ext cx="1971527" cy="2551388"/>
          </a:xfrm>
          <a:prstGeom prst="rect">
            <a:avLst/>
          </a:prstGeom>
        </p:spPr>
      </p:pic>
      <p:pic>
        <p:nvPicPr>
          <p:cNvPr id="8" name="Imagen 15" descr="Tabla&#10;&#10;El contenido generado por IA puede ser incorrecto.">
            <a:extLst>
              <a:ext uri="{FF2B5EF4-FFF2-40B4-BE49-F238E27FC236}">
                <a16:creationId xmlns:a16="http://schemas.microsoft.com/office/drawing/2014/main" id="{02EB6D3D-F95F-22ED-27AA-AF302619A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699" y="1104152"/>
            <a:ext cx="1971527" cy="2551388"/>
          </a:xfrm>
          <a:prstGeom prst="rect">
            <a:avLst/>
          </a:prstGeom>
        </p:spPr>
      </p:pic>
      <p:pic>
        <p:nvPicPr>
          <p:cNvPr id="9" name="Imagen 17" descr="Tabla&#10;&#10;El contenido generado por IA puede ser incorrecto.">
            <a:extLst>
              <a:ext uri="{FF2B5EF4-FFF2-40B4-BE49-F238E27FC236}">
                <a16:creationId xmlns:a16="http://schemas.microsoft.com/office/drawing/2014/main" id="{17BCFA7D-FFF7-43A8-0F95-98452364E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189" y="3747719"/>
            <a:ext cx="1971527" cy="2551388"/>
          </a:xfrm>
          <a:prstGeom prst="rect">
            <a:avLst/>
          </a:prstGeom>
        </p:spPr>
      </p:pic>
      <p:pic>
        <p:nvPicPr>
          <p:cNvPr id="10" name="Imagen 20" descr="Tabla&#10;&#10;El contenido generado por IA puede ser incorrecto.">
            <a:extLst>
              <a:ext uri="{FF2B5EF4-FFF2-40B4-BE49-F238E27FC236}">
                <a16:creationId xmlns:a16="http://schemas.microsoft.com/office/drawing/2014/main" id="{139B8D5F-E5C9-931D-E99B-3942E51BB5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4983" y="3747719"/>
            <a:ext cx="1971527" cy="2551388"/>
          </a:xfrm>
          <a:prstGeom prst="rect">
            <a:avLst/>
          </a:prstGeom>
        </p:spPr>
      </p:pic>
      <p:pic>
        <p:nvPicPr>
          <p:cNvPr id="11" name="Imagen 22" descr="Tabla&#10;&#10;El contenido generado por IA puede ser incorrecto.">
            <a:extLst>
              <a:ext uri="{FF2B5EF4-FFF2-40B4-BE49-F238E27FC236}">
                <a16:creationId xmlns:a16="http://schemas.microsoft.com/office/drawing/2014/main" id="{20F578EC-2F97-915D-FC9C-9C71396DAA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1777" y="3767196"/>
            <a:ext cx="1971527" cy="2551388"/>
          </a:xfrm>
          <a:prstGeom prst="rect">
            <a:avLst/>
          </a:prstGeom>
        </p:spPr>
      </p:pic>
      <p:pic>
        <p:nvPicPr>
          <p:cNvPr id="12" name="Imagen 24" descr="Tabla&#10;&#10;El contenido generado por IA puede ser incorrecto.">
            <a:extLst>
              <a:ext uri="{FF2B5EF4-FFF2-40B4-BE49-F238E27FC236}">
                <a16:creationId xmlns:a16="http://schemas.microsoft.com/office/drawing/2014/main" id="{24C0D6E0-6A37-B759-7485-B3A0CF4ADB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8571" y="3767196"/>
            <a:ext cx="1971527" cy="2551388"/>
          </a:xfrm>
          <a:prstGeom prst="rect">
            <a:avLst/>
          </a:prstGeom>
        </p:spPr>
      </p:pic>
      <p:pic>
        <p:nvPicPr>
          <p:cNvPr id="13" name="Imagen 26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492B2F89-CA41-0C08-A799-D2403243F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65" y="3767196"/>
            <a:ext cx="1971527" cy="2551388"/>
          </a:xfrm>
          <a:prstGeom prst="rect">
            <a:avLst/>
          </a:prstGeom>
        </p:spPr>
      </p:pic>
      <p:pic>
        <p:nvPicPr>
          <p:cNvPr id="14" name="Imagen 28" descr="Interfaz de usuario gráfica, Texto, Aplicación, Tabla&#10;&#10;El contenido generado por IA puede ser incorrecto.">
            <a:extLst>
              <a:ext uri="{FF2B5EF4-FFF2-40B4-BE49-F238E27FC236}">
                <a16:creationId xmlns:a16="http://schemas.microsoft.com/office/drawing/2014/main" id="{1C5A948A-7BBB-72C6-9302-FE966A7A27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5786" y="3767196"/>
            <a:ext cx="1971527" cy="25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2AAB9-5C82-9927-C2F8-61C026A85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D27601-1F39-DC77-2FAB-4A1E4D18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99" y="2779059"/>
            <a:ext cx="3082960" cy="27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8C13-6D49-4EC7-BF18-F4A82C3E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2C713-7EA6-EA83-AD48-C4D9BA57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C920-ABB7-FE60-C07F-D89781E9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FFC3D-1D83-9D32-E81B-3286141C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CC616-50CA-B494-DCEE-E03D231B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A692-43CF-F686-27EC-4E468F786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D865C70-D4FD-3CBB-6DDB-BF1F2389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85" y="3758572"/>
            <a:ext cx="2287121" cy="170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9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125-D69A-E3F2-0340-E6853E3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3F115-3EC2-DC40-5F88-8A81739FA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0C55B-958F-6857-405C-2CD1DAE3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54" y="1364466"/>
            <a:ext cx="7704346" cy="52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6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Franco</dc:creator>
  <cp:lastModifiedBy>Emmanuel Franco</cp:lastModifiedBy>
  <cp:revision>5</cp:revision>
  <dcterms:created xsi:type="dcterms:W3CDTF">2025-03-21T13:10:40Z</dcterms:created>
  <dcterms:modified xsi:type="dcterms:W3CDTF">2025-03-22T04:25:17Z</dcterms:modified>
</cp:coreProperties>
</file>